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908" r:id="rId3"/>
  </p:sldMasterIdLst>
  <p:notesMasterIdLst>
    <p:notesMasterId r:id="rId16"/>
  </p:notesMasterIdLst>
  <p:sldIdLst>
    <p:sldId id="256" r:id="rId4"/>
    <p:sldId id="257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527"/>
    <a:srgbClr val="798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724A8-BA71-4126-8601-AA90880B7772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F3CD6-8A7C-4C88-B674-3EA97A3574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51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8F61C-5045-4823-B3B2-A3ABCF106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760727-DA65-404B-84C2-240F2FD36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C24E5-3B9C-4D57-8B80-89BE6CDE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5B0958-9DFA-4D3D-8549-65224827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FD6D6-53A2-4D19-AD6F-F17E4A94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631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F642D-1533-4384-8AE8-9A9A9DAB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77FF9F-0B72-4E22-8FDD-C56DD05E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E9868C-C1C7-4DCD-A91D-31C95E664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54A31F-7CCC-4FE5-B2F6-71246F6B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59F742-83C8-4F39-A569-935001B2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A09FCB-A946-469D-99A7-7EA5C3D2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76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28D35-E999-4517-98C3-84727F7A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61D818-5D01-4945-B33B-544D6B338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A0BD4A-E81E-4F05-947D-FF92BD5BE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061914-92EB-40EF-99D6-8F1FDA72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B8700A-5D36-4B77-A05C-87C981DFC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7F67D0-22AC-4417-82B7-705D2C4F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304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98498-273C-4FCF-9658-4AAB99AA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4A9D6B-0B0A-4BCA-8149-310BC5111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5D09C-E058-4905-A716-D558CDF1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002C66-5899-47A9-ABF0-CD8C8E0E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C2F33B-FB44-4647-BEB8-C4CDC990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251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E78885-9A43-4A11-9296-45C80CFC5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30C63D-CF56-4528-BB97-C76E766BB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13915-FE74-465E-A4DB-3888A32C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719103-15BB-4D7D-846B-96196AF4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C022EB-8CBC-4D45-9D32-7DE1648C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478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9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51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10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9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00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4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885FB-5F0E-4F1C-B4DD-9AB4B9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FB2C7-9738-4D10-AD9F-BB26A7FC2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896CBB-4BB3-4240-97C4-6591EB5A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A105F-A782-45F7-877B-8D6D9856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97BF7-6609-452E-A992-794C979F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580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59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936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474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42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343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994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82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201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6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30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5D53B-79A5-4DF2-A639-D940CB4C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624379-0001-4C0A-AAB5-ADF41CAE4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4292EA-DDC0-4DC6-8FCC-A82CCFC0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1BF8B-1739-47A8-ADA9-26F0CDDD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9F13A3-A974-4ECD-8B98-F598B337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14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067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40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720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7714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270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7932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6467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403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286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6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EF134-7336-4B31-8753-E314AB60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A3EA8-FB39-4103-A4B8-F6F816D1E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0A20B8-2242-4E67-A23C-CAC20BB06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CF1131-4BDF-4172-BDAA-4BF95AF6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B6DE06-46E0-49F4-AAAB-28585704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977E27-734C-429D-AE6A-BCE8EAA7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9544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082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6333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754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64792-5F3B-4271-A9DA-8B979ACC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A6E69B-AFB7-40B6-AC61-6E3E441CE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EBF2B-974A-4EE6-8D4D-6AA14FF35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B130C9-9A4B-49B6-A0B3-4843F79DA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E9242B-1078-4CFF-8E2C-723550F0E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8E3D1D-17D0-4BB7-9D1B-B7004961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8BB083-2B84-4E3B-93D3-DC09B5C2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249AC2-49D9-4CA0-A839-7768A2ED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96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75B1B-A444-4488-933C-BA7E68DA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118D92-179B-4DA3-B643-24000539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0B4F12-4687-4CBC-BBD4-10BA57D6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F3F90C-3C69-4EA6-8768-820EC87D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7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E423AB-7D24-46BC-98AF-DED449AB5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t="1" r="83998" b="68384"/>
          <a:stretch/>
        </p:blipFill>
        <p:spPr>
          <a:xfrm>
            <a:off x="653144" y="325804"/>
            <a:ext cx="551542" cy="820824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ADACE7F-4D28-4644-9A30-43B3566ED6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930" y="441920"/>
            <a:ext cx="4615769" cy="449489"/>
          </a:xfrm>
        </p:spPr>
        <p:txBody>
          <a:bodyPr>
            <a:noAutofit/>
          </a:bodyPr>
          <a:lstStyle>
            <a:lvl1pPr marL="0" indent="0">
              <a:buNone/>
              <a:defRPr sz="3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4A2F5F-F10F-4B72-BB5B-56722516F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840" y="5499100"/>
            <a:ext cx="2388903" cy="119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8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8D6520A-899C-44E1-A431-D46D38875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03" r="34992" b="8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8DDC5C-AD6E-43F9-840B-9B9379407D5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05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D03EFE-B994-4A41-8220-3EA5B5BA9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33" t="7608" b="35789"/>
          <a:stretch/>
        </p:blipFill>
        <p:spPr>
          <a:xfrm>
            <a:off x="-12808" y="0"/>
            <a:ext cx="12204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BE91CE-61A5-414D-B4E6-9485E23F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8D5208-FAED-4170-9C9A-9B389FAE9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E2478B-FAD9-449A-B713-1818B4BBE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8D324F-FF59-4661-AB63-99F8CB2E2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32EA32-CFEA-4E5A-A642-48A348FA7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81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951890-E396-4BA6-B5EA-A2AEB302F72E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D9B761-242D-47CE-B945-A7653380BF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38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qwer87511.github.io/web_front_end/index.html" TargetMode="Externa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網頁程式設計</a:t>
            </a:r>
            <a:r>
              <a:rPr lang="en-US" altLang="zh-TW" b="1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/>
            </a:r>
            <a:br>
              <a:rPr lang="en-US" altLang="zh-TW" b="1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zh-TW" altLang="en-US" b="1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期中專題報告</a:t>
            </a:r>
            <a:endParaRPr lang="zh-TW" altLang="en-US" b="1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黃俊維</a:t>
            </a:r>
            <a:r>
              <a:rPr lang="en-US" altLang="zh-TW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/105590036</a:t>
            </a:r>
          </a:p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黃平賢</a:t>
            </a:r>
            <a:r>
              <a:rPr lang="en-US" altLang="zh-TW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/106370211</a:t>
            </a:r>
          </a:p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王如怡</a:t>
            </a:r>
            <a:r>
              <a:rPr lang="en-US" altLang="zh-TW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/106370236</a:t>
            </a:r>
          </a:p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廖婕吟</a:t>
            </a:r>
            <a:r>
              <a:rPr lang="en-US" altLang="zh-TW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/</a:t>
            </a:r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旁聽</a:t>
            </a:r>
            <a:endParaRPr lang="zh-TW" altLang="en-US" baseline="0" dirty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94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79515" y="1388534"/>
            <a:ext cx="3942747" cy="1371600"/>
          </a:xfrm>
        </p:spPr>
        <p:txBody>
          <a:bodyPr/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視覺設計－版面、視覺回饋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87" y="395659"/>
            <a:ext cx="4212763" cy="6145817"/>
          </a:xfrm>
        </p:spPr>
      </p:pic>
      <p:sp>
        <p:nvSpPr>
          <p:cNvPr id="19" name="文字版面配置區 1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選項部分有做</a:t>
            </a:r>
            <a:r>
              <a:rPr lang="en-US" altLang="zh-TW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hover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4"/>
          <p:cNvCxnSpPr>
            <a:stCxn id="12" idx="3"/>
          </p:cNvCxnSpPr>
          <p:nvPr/>
        </p:nvCxnSpPr>
        <p:spPr>
          <a:xfrm flipV="1">
            <a:off x="6575387" y="527540"/>
            <a:ext cx="590549" cy="131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>
            <a:stCxn id="12" idx="3"/>
          </p:cNvCxnSpPr>
          <p:nvPr/>
        </p:nvCxnSpPr>
        <p:spPr>
          <a:xfrm>
            <a:off x="6575387" y="659146"/>
            <a:ext cx="590549" cy="135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rot="10800000" flipH="1">
            <a:off x="6575388" y="4396154"/>
            <a:ext cx="5905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rot="10800000" flipH="1">
            <a:off x="6570830" y="5600699"/>
            <a:ext cx="5905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rot="10800000" flipH="1">
            <a:off x="6575388" y="1242462"/>
            <a:ext cx="5905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rot="10800000" flipH="1">
            <a:off x="6575387" y="3165232"/>
            <a:ext cx="5905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rot="10800000" flipH="1">
            <a:off x="6575387" y="2118655"/>
            <a:ext cx="5905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467391" y="474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主導覽</a:t>
            </a:r>
            <a:r>
              <a:rPr lang="zh-TW" altLang="en-US" dirty="0">
                <a:latin typeface="+mj-ea"/>
                <a:ea typeface="+mj-ea"/>
              </a:rPr>
              <a:t>列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929056" y="10577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背景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29055" y="19339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介紹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29055" y="29981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插圖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236558" y="42114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分享社群列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15004" y="54274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下方選</a:t>
            </a:r>
            <a:r>
              <a:rPr lang="zh-TW" altLang="en-US" dirty="0">
                <a:latin typeface="+mj-ea"/>
                <a:ea typeface="+mj-ea"/>
              </a:rPr>
              <a:t>項</a:t>
            </a:r>
          </a:p>
        </p:txBody>
      </p:sp>
    </p:spTree>
    <p:extLst>
      <p:ext uri="{BB962C8B-B14F-4D97-AF65-F5344CB8AC3E}">
        <p14:creationId xmlns:p14="http://schemas.microsoft.com/office/powerpoint/2010/main" val="27811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02" y="375885"/>
            <a:ext cx="4212340" cy="6145200"/>
          </a:xfrm>
        </p:spPr>
      </p:pic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3114758"/>
          </a:xfrm>
        </p:spPr>
        <p:txBody>
          <a:bodyPr>
            <a:normAutofit fontScale="700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主要以白色為基底</a:t>
            </a:r>
            <a:endParaRPr lang="en-US" altLang="zh-TW" sz="2300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300" baseline="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以</a:t>
            </a:r>
            <a:r>
              <a:rPr lang="zh-TW" altLang="en-US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街道圖片作為首頁背景，並使用</a:t>
            </a:r>
            <a: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/>
            </a:r>
            <a:b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background: linear-gradient(</a:t>
            </a:r>
            <a:r>
              <a:rPr lang="en-US" altLang="zh-TW" sz="2300" baseline="0" dirty="0" err="1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rgba</a:t>
            </a:r>
            <a: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(0,0,0,0.5),</a:t>
            </a:r>
            <a:r>
              <a:rPr lang="en-US" altLang="zh-TW" sz="2300" baseline="0" dirty="0" err="1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rgba</a:t>
            </a:r>
            <a: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(0,0,0,0.6)), </a:t>
            </a:r>
            <a:r>
              <a:rPr lang="en-US" altLang="zh-TW" sz="2300" baseline="0" dirty="0" err="1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url</a:t>
            </a:r>
            <a: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(../images/indexBackground.jpg) no-repeat;</a:t>
            </a:r>
            <a:br>
              <a:rPr lang="en-US" altLang="zh-TW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zh-TW" altLang="en-US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這段程式碼將圖片的變暗一些，讓白色文字可以更加清晰地顯示</a:t>
            </a:r>
            <a:endParaRPr lang="en-US" altLang="zh-TW" sz="2300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2300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300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字型－微軟正黑體</a:t>
            </a:r>
            <a:endParaRPr lang="zh-TW" altLang="en-US" sz="2300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1293811" y="1388534"/>
            <a:ext cx="3718455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視覺設計－色調、字型</a:t>
            </a:r>
          </a:p>
        </p:txBody>
      </p:sp>
    </p:spTree>
    <p:extLst>
      <p:ext uri="{BB962C8B-B14F-4D97-AF65-F5344CB8AC3E}">
        <p14:creationId xmlns:p14="http://schemas.microsoft.com/office/powerpoint/2010/main" val="3041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Demo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  <a:hlinkClick r:id="rId2"/>
              </a:rPr>
              <a:t>點我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41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大綱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分工表</a:t>
            </a:r>
            <a:endParaRPr lang="en-US" altLang="zh-TW" baseline="0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主題介紹</a:t>
            </a:r>
            <a:endParaRPr lang="en-US" altLang="zh-TW" baseline="0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版面配置</a:t>
            </a:r>
            <a:endParaRPr lang="en-US" altLang="zh-TW" baseline="0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版面設計</a:t>
            </a:r>
            <a:endParaRPr lang="en-US" altLang="zh-TW" baseline="0" dirty="0" smtClean="0">
              <a:solidFill>
                <a:srgbClr val="2F3527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r>
              <a:rPr lang="zh-TW" altLang="en-US" baseline="0" dirty="0" smtClean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視覺設</a:t>
            </a:r>
            <a:r>
              <a:rPr lang="zh-TW" altLang="en-US" baseline="0" dirty="0">
                <a:solidFill>
                  <a:srgbClr val="2F3527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計</a:t>
            </a:r>
          </a:p>
        </p:txBody>
      </p:sp>
    </p:spTree>
    <p:extLst>
      <p:ext uri="{BB962C8B-B14F-4D97-AF65-F5344CB8AC3E}">
        <p14:creationId xmlns:p14="http://schemas.microsoft.com/office/powerpoint/2010/main" val="228831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845456"/>
            <a:ext cx="8534400" cy="1507067"/>
          </a:xfrm>
        </p:spPr>
        <p:txBody>
          <a:bodyPr/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分工表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283168"/>
              </p:ext>
            </p:extLst>
          </p:nvPr>
        </p:nvGraphicFramePr>
        <p:xfrm>
          <a:off x="2032000" y="2932815"/>
          <a:ext cx="8128000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863859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56274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姓名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工作內容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72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黃俊維</a:t>
                      </a:r>
                      <a:r>
                        <a:rPr lang="en-US" altLang="zh-TW" dirty="0" smtClean="0"/>
                        <a:t>/105590036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網站程式撰寫、素材蒐集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859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黃平賢</a:t>
                      </a:r>
                      <a:r>
                        <a:rPr lang="en-US" altLang="zh-TW" dirty="0" smtClean="0"/>
                        <a:t>/106370211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簡報製作、口頭報告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4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王如怡</a:t>
                      </a:r>
                      <a:r>
                        <a:rPr lang="en-US" altLang="zh-TW" dirty="0" smtClean="0"/>
                        <a:t>/106370236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Wireframe</a:t>
                      </a:r>
                      <a:r>
                        <a:rPr lang="zh-TW" altLang="en-US" dirty="0" smtClean="0"/>
                        <a:t>、素材蒐集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81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96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主題介紹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台灣觀光</a:t>
            </a:r>
            <a:endParaRPr lang="en-US" altLang="zh-TW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觀光景點</a:t>
            </a: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風景（相片等）</a:t>
            </a: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行程推薦</a:t>
            </a: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使用者互動（</a:t>
            </a:r>
            <a:r>
              <a:rPr lang="en-US" altLang="zh-TW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F&amp;Q</a:t>
            </a:r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、建議等）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40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版面配置－導覽列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主導覽列</a:t>
            </a: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副導覽列</a:t>
            </a: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觀光動態</a:t>
            </a: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觀光景</a:t>
            </a:r>
            <a:r>
              <a:rPr lang="zh-TW" altLang="en-US" baseline="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點</a:t>
            </a: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探索台灣</a:t>
            </a: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旅遊風景</a:t>
            </a: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行程推薦</a:t>
            </a:r>
            <a:endParaRPr lang="en-US" altLang="zh-TW" baseline="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baseline="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遊客</a:t>
            </a:r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互動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4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版面設計－首頁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57" y="2557462"/>
            <a:ext cx="2467686" cy="3600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08" y="2557462"/>
            <a:ext cx="2465490" cy="36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83" y="2557462"/>
            <a:ext cx="246680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4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版面設計－網站導覽（旅遊風</a:t>
            </a:r>
            <a:r>
              <a:rPr lang="zh-TW" altLang="en-US" baseline="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景</a:t>
            </a:r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）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96296"/>
            <a:ext cx="2612244" cy="3600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833" y="2596296"/>
            <a:ext cx="2610765" cy="36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77" y="2596296"/>
            <a:ext cx="261224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版面設計－網站導覽（行程推薦）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78711"/>
            <a:ext cx="2126442" cy="3600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36" y="2578711"/>
            <a:ext cx="2125462" cy="36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18" y="2578711"/>
            <a:ext cx="212976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視覺設計－</a:t>
            </a:r>
            <a:r>
              <a:rPr lang="en-US" altLang="zh-TW" baseline="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LOGO</a:t>
            </a:r>
            <a:endParaRPr lang="zh-TW" altLang="en-US" baseline="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63975"/>
            <a:ext cx="2286000" cy="704850"/>
          </a:xfrm>
        </p:spPr>
      </p:pic>
    </p:spTree>
    <p:extLst>
      <p:ext uri="{BB962C8B-B14F-4D97-AF65-F5344CB8AC3E}">
        <p14:creationId xmlns:p14="http://schemas.microsoft.com/office/powerpoint/2010/main" val="15647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Impact"/>
        <a:ea typeface="站酷快乐体2016修订版"/>
        <a:cs typeface=""/>
      </a:majorFont>
      <a:minorFont>
        <a:latin typeface="等线"/>
        <a:ea typeface="站酷快乐体2016修订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有機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素描手繪旅行主題</Template>
  <TotalTime>329</TotalTime>
  <Words>180</Words>
  <Application>Microsoft Office PowerPoint</Application>
  <PresentationFormat>寬螢幕</PresentationFormat>
  <Paragraphs>55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12</vt:i4>
      </vt:variant>
    </vt:vector>
  </HeadingPairs>
  <TitlesOfParts>
    <vt:vector size="26" baseType="lpstr">
      <vt:lpstr>等线</vt:lpstr>
      <vt:lpstr>宋体</vt:lpstr>
      <vt:lpstr>站酷快乐体2016修订版</vt:lpstr>
      <vt:lpstr>微軟正黑體</vt:lpstr>
      <vt:lpstr>新細明體</vt:lpstr>
      <vt:lpstr>Arial</vt:lpstr>
      <vt:lpstr>Calibri</vt:lpstr>
      <vt:lpstr>Calibri Light</vt:lpstr>
      <vt:lpstr>Garamond</vt:lpstr>
      <vt:lpstr>Impact</vt:lpstr>
      <vt:lpstr>Times New Roman</vt:lpstr>
      <vt:lpstr>Office 主题​​</vt:lpstr>
      <vt:lpstr>Office 主题</vt:lpstr>
      <vt:lpstr>有機</vt:lpstr>
      <vt:lpstr>網頁程式設計 期中專題報告</vt:lpstr>
      <vt:lpstr>大綱</vt:lpstr>
      <vt:lpstr>分工表</vt:lpstr>
      <vt:lpstr>主題介紹</vt:lpstr>
      <vt:lpstr>版面配置－導覽列</vt:lpstr>
      <vt:lpstr>版面設計－首頁</vt:lpstr>
      <vt:lpstr>版面設計－網站導覽（旅遊風景）</vt:lpstr>
      <vt:lpstr>版面設計－網站導覽（行程推薦）</vt:lpstr>
      <vt:lpstr>視覺設計－LOGO</vt:lpstr>
      <vt:lpstr>視覺設計－版面、視覺回饋</vt:lpstr>
      <vt:lpstr>PowerPoint 簡報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網頁程式設計 期中專題報告</dc:title>
  <dc:creator>Ping-Hsien,Huang</dc:creator>
  <cp:lastModifiedBy>Ping-Hsien,Huang</cp:lastModifiedBy>
  <cp:revision>39</cp:revision>
  <dcterms:created xsi:type="dcterms:W3CDTF">2020-04-29T03:12:42Z</dcterms:created>
  <dcterms:modified xsi:type="dcterms:W3CDTF">2020-04-30T00:40:41Z</dcterms:modified>
</cp:coreProperties>
</file>